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259" r:id="rId4"/>
    <p:sldId id="308" r:id="rId5"/>
    <p:sldId id="260" r:id="rId6"/>
    <p:sldId id="258" r:id="rId7"/>
    <p:sldId id="296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98" r:id="rId16"/>
    <p:sldId id="297" r:id="rId17"/>
    <p:sldId id="304" r:id="rId18"/>
    <p:sldId id="305" r:id="rId19"/>
    <p:sldId id="306" r:id="rId20"/>
    <p:sldId id="299" r:id="rId21"/>
    <p:sldId id="312" r:id="rId22"/>
    <p:sldId id="310" r:id="rId23"/>
    <p:sldId id="271" r:id="rId24"/>
    <p:sldId id="273" r:id="rId25"/>
    <p:sldId id="272" r:id="rId26"/>
    <p:sldId id="274" r:id="rId27"/>
    <p:sldId id="275" r:id="rId28"/>
    <p:sldId id="276" r:id="rId29"/>
    <p:sldId id="313" r:id="rId30"/>
    <p:sldId id="309" r:id="rId31"/>
    <p:sldId id="268" r:id="rId32"/>
    <p:sldId id="288" r:id="rId33"/>
    <p:sldId id="269" r:id="rId34"/>
    <p:sldId id="282" r:id="rId35"/>
    <p:sldId id="270" r:id="rId36"/>
    <p:sldId id="292" r:id="rId37"/>
    <p:sldId id="300" r:id="rId38"/>
    <p:sldId id="281" r:id="rId39"/>
    <p:sldId id="277" r:id="rId40"/>
    <p:sldId id="278" r:id="rId41"/>
    <p:sldId id="279" r:id="rId42"/>
    <p:sldId id="280" r:id="rId43"/>
    <p:sldId id="307" r:id="rId44"/>
    <p:sldId id="283" r:id="rId45"/>
    <p:sldId id="257" r:id="rId46"/>
  </p:sldIdLst>
  <p:sldSz cx="11879263" cy="11879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49" d="100"/>
          <a:sy n="49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944130"/>
            <a:ext cx="10097374" cy="4135743"/>
          </a:xfrm>
        </p:spPr>
        <p:txBody>
          <a:bodyPr anchor="b"/>
          <a:lstStyle>
            <a:lvl1pPr algn="ctr">
              <a:defRPr sz="779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6239364"/>
            <a:ext cx="8909447" cy="2868071"/>
          </a:xfrm>
        </p:spPr>
        <p:txBody>
          <a:bodyPr/>
          <a:lstStyle>
            <a:lvl1pPr marL="0" indent="0" algn="ctr">
              <a:buNone/>
              <a:defRPr sz="3118"/>
            </a:lvl1pPr>
            <a:lvl2pPr marL="593949" indent="0" algn="ctr">
              <a:buNone/>
              <a:defRPr sz="2598"/>
            </a:lvl2pPr>
            <a:lvl3pPr marL="1187897" indent="0" algn="ctr">
              <a:buNone/>
              <a:defRPr sz="2338"/>
            </a:lvl3pPr>
            <a:lvl4pPr marL="1781846" indent="0" algn="ctr">
              <a:buNone/>
              <a:defRPr sz="2079"/>
            </a:lvl4pPr>
            <a:lvl5pPr marL="2375794" indent="0" algn="ctr">
              <a:buNone/>
              <a:defRPr sz="2079"/>
            </a:lvl5pPr>
            <a:lvl6pPr marL="2969743" indent="0" algn="ctr">
              <a:buNone/>
              <a:defRPr sz="2079"/>
            </a:lvl6pPr>
            <a:lvl7pPr marL="3563691" indent="0" algn="ctr">
              <a:buNone/>
              <a:defRPr sz="2079"/>
            </a:lvl7pPr>
            <a:lvl8pPr marL="4157640" indent="0" algn="ctr">
              <a:buNone/>
              <a:defRPr sz="2079"/>
            </a:lvl8pPr>
            <a:lvl9pPr marL="4751588" indent="0" algn="ctr">
              <a:buNone/>
              <a:defRPr sz="2079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742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74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632461"/>
            <a:ext cx="2561466" cy="10067126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632461"/>
            <a:ext cx="7535907" cy="10067126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565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075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961570"/>
            <a:ext cx="10245864" cy="4941443"/>
          </a:xfrm>
        </p:spPr>
        <p:txBody>
          <a:bodyPr anchor="b"/>
          <a:lstStyle>
            <a:lvl1pPr>
              <a:defRPr sz="779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7949760"/>
            <a:ext cx="10245864" cy="2598588"/>
          </a:xfrm>
        </p:spPr>
        <p:txBody>
          <a:bodyPr/>
          <a:lstStyle>
            <a:lvl1pPr marL="0" indent="0">
              <a:buNone/>
              <a:defRPr sz="3118">
                <a:solidFill>
                  <a:schemeClr val="tx1">
                    <a:tint val="82000"/>
                  </a:schemeClr>
                </a:solidFill>
              </a:defRPr>
            </a:lvl1pPr>
            <a:lvl2pPr marL="593949" indent="0">
              <a:buNone/>
              <a:defRPr sz="2598">
                <a:solidFill>
                  <a:schemeClr val="tx1">
                    <a:tint val="82000"/>
                  </a:schemeClr>
                </a:solidFill>
              </a:defRPr>
            </a:lvl2pPr>
            <a:lvl3pPr marL="1187897" indent="0">
              <a:buNone/>
              <a:defRPr sz="2338">
                <a:solidFill>
                  <a:schemeClr val="tx1">
                    <a:tint val="82000"/>
                  </a:schemeClr>
                </a:solidFill>
              </a:defRPr>
            </a:lvl3pPr>
            <a:lvl4pPr marL="1781846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4pPr>
            <a:lvl5pPr marL="2375794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5pPr>
            <a:lvl6pPr marL="2969743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6pPr>
            <a:lvl7pPr marL="3563691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7pPr>
            <a:lvl8pPr marL="4157640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8pPr>
            <a:lvl9pPr marL="4751588" indent="0">
              <a:buNone/>
              <a:defRPr sz="207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269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3162304"/>
            <a:ext cx="5048687" cy="753728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3162304"/>
            <a:ext cx="5048687" cy="753728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890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632464"/>
            <a:ext cx="10245864" cy="229610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912070"/>
            <a:ext cx="5025484" cy="1427161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4339231"/>
            <a:ext cx="5025484" cy="638235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912070"/>
            <a:ext cx="5050234" cy="1427161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4339231"/>
            <a:ext cx="5050234" cy="638235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186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933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059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791951"/>
            <a:ext cx="3831372" cy="2771828"/>
          </a:xfrm>
        </p:spPr>
        <p:txBody>
          <a:bodyPr anchor="b"/>
          <a:lstStyle>
            <a:lvl1pPr>
              <a:defRPr sz="4157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710397"/>
            <a:ext cx="6013877" cy="8441976"/>
          </a:xfrm>
        </p:spPr>
        <p:txBody>
          <a:bodyPr/>
          <a:lstStyle>
            <a:lvl1pPr>
              <a:defRPr sz="4157"/>
            </a:lvl1pPr>
            <a:lvl2pPr>
              <a:defRPr sz="3637"/>
            </a:lvl2pPr>
            <a:lvl3pPr>
              <a:defRPr sz="3118"/>
            </a:lvl3pPr>
            <a:lvl4pPr>
              <a:defRPr sz="2598"/>
            </a:lvl4pPr>
            <a:lvl5pPr>
              <a:defRPr sz="2598"/>
            </a:lvl5pPr>
            <a:lvl6pPr>
              <a:defRPr sz="2598"/>
            </a:lvl6pPr>
            <a:lvl7pPr>
              <a:defRPr sz="2598"/>
            </a:lvl7pPr>
            <a:lvl8pPr>
              <a:defRPr sz="2598"/>
            </a:lvl8pPr>
            <a:lvl9pPr>
              <a:defRPr sz="2598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3563779"/>
            <a:ext cx="3831372" cy="6602341"/>
          </a:xfrm>
        </p:spPr>
        <p:txBody>
          <a:bodyPr/>
          <a:lstStyle>
            <a:lvl1pPr marL="0" indent="0">
              <a:buNone/>
              <a:defRPr sz="2079"/>
            </a:lvl1pPr>
            <a:lvl2pPr marL="593949" indent="0">
              <a:buNone/>
              <a:defRPr sz="1819"/>
            </a:lvl2pPr>
            <a:lvl3pPr marL="1187897" indent="0">
              <a:buNone/>
              <a:defRPr sz="1559"/>
            </a:lvl3pPr>
            <a:lvl4pPr marL="1781846" indent="0">
              <a:buNone/>
              <a:defRPr sz="1299"/>
            </a:lvl4pPr>
            <a:lvl5pPr marL="2375794" indent="0">
              <a:buNone/>
              <a:defRPr sz="1299"/>
            </a:lvl5pPr>
            <a:lvl6pPr marL="2969743" indent="0">
              <a:buNone/>
              <a:defRPr sz="1299"/>
            </a:lvl6pPr>
            <a:lvl7pPr marL="3563691" indent="0">
              <a:buNone/>
              <a:defRPr sz="1299"/>
            </a:lvl7pPr>
            <a:lvl8pPr marL="4157640" indent="0">
              <a:buNone/>
              <a:defRPr sz="1299"/>
            </a:lvl8pPr>
            <a:lvl9pPr marL="4751588" indent="0">
              <a:buNone/>
              <a:defRPr sz="1299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95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791951"/>
            <a:ext cx="3831372" cy="2771828"/>
          </a:xfrm>
        </p:spPr>
        <p:txBody>
          <a:bodyPr anchor="b"/>
          <a:lstStyle>
            <a:lvl1pPr>
              <a:defRPr sz="4157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710397"/>
            <a:ext cx="6013877" cy="8441976"/>
          </a:xfrm>
        </p:spPr>
        <p:txBody>
          <a:bodyPr anchor="t"/>
          <a:lstStyle>
            <a:lvl1pPr marL="0" indent="0">
              <a:buNone/>
              <a:defRPr sz="4157"/>
            </a:lvl1pPr>
            <a:lvl2pPr marL="593949" indent="0">
              <a:buNone/>
              <a:defRPr sz="3637"/>
            </a:lvl2pPr>
            <a:lvl3pPr marL="1187897" indent="0">
              <a:buNone/>
              <a:defRPr sz="3118"/>
            </a:lvl3pPr>
            <a:lvl4pPr marL="1781846" indent="0">
              <a:buNone/>
              <a:defRPr sz="2598"/>
            </a:lvl4pPr>
            <a:lvl5pPr marL="2375794" indent="0">
              <a:buNone/>
              <a:defRPr sz="2598"/>
            </a:lvl5pPr>
            <a:lvl6pPr marL="2969743" indent="0">
              <a:buNone/>
              <a:defRPr sz="2598"/>
            </a:lvl6pPr>
            <a:lvl7pPr marL="3563691" indent="0">
              <a:buNone/>
              <a:defRPr sz="2598"/>
            </a:lvl7pPr>
            <a:lvl8pPr marL="4157640" indent="0">
              <a:buNone/>
              <a:defRPr sz="2598"/>
            </a:lvl8pPr>
            <a:lvl9pPr marL="4751588" indent="0">
              <a:buNone/>
              <a:defRPr sz="2598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3563779"/>
            <a:ext cx="3831372" cy="6602341"/>
          </a:xfrm>
        </p:spPr>
        <p:txBody>
          <a:bodyPr/>
          <a:lstStyle>
            <a:lvl1pPr marL="0" indent="0">
              <a:buNone/>
              <a:defRPr sz="2079"/>
            </a:lvl1pPr>
            <a:lvl2pPr marL="593949" indent="0">
              <a:buNone/>
              <a:defRPr sz="1819"/>
            </a:lvl2pPr>
            <a:lvl3pPr marL="1187897" indent="0">
              <a:buNone/>
              <a:defRPr sz="1559"/>
            </a:lvl3pPr>
            <a:lvl4pPr marL="1781846" indent="0">
              <a:buNone/>
              <a:defRPr sz="1299"/>
            </a:lvl4pPr>
            <a:lvl5pPr marL="2375794" indent="0">
              <a:buNone/>
              <a:defRPr sz="1299"/>
            </a:lvl5pPr>
            <a:lvl6pPr marL="2969743" indent="0">
              <a:buNone/>
              <a:defRPr sz="1299"/>
            </a:lvl6pPr>
            <a:lvl7pPr marL="3563691" indent="0">
              <a:buNone/>
              <a:defRPr sz="1299"/>
            </a:lvl7pPr>
            <a:lvl8pPr marL="4157640" indent="0">
              <a:buNone/>
              <a:defRPr sz="1299"/>
            </a:lvl8pPr>
            <a:lvl9pPr marL="4751588" indent="0">
              <a:buNone/>
              <a:defRPr sz="1299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73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632464"/>
            <a:ext cx="10245864" cy="2296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3162304"/>
            <a:ext cx="10245864" cy="753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11010319"/>
            <a:ext cx="2672834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5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D918C-B005-41E7-8F74-231EF2E13B94}" type="datetimeFigureOut">
              <a:rPr lang="el-GR" smtClean="0"/>
              <a:t>9/2/2026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11010319"/>
            <a:ext cx="4009251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5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11010319"/>
            <a:ext cx="2672834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5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B6DDC9-2F04-4171-B412-C2D1229FA2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460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87897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74" indent="-296974" algn="l" defTabSz="1187897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1pPr>
      <a:lvl2pPr marL="890923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871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820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768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717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665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614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562" indent="-296974" algn="l" defTabSz="1187897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49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897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846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794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691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640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588" algn="l" defTabSz="1187897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επαγγελματική κάρτ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DCB0651-2E10-B098-4608-F4DC7B24B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D2F95-EACE-1C93-057F-A66D16201A53}"/>
              </a:ext>
            </a:extLst>
          </p:cNvPr>
          <p:cNvSpPr txBox="1"/>
          <p:nvPr/>
        </p:nvSpPr>
        <p:spPr>
          <a:xfrm>
            <a:off x="189187" y="11020096"/>
            <a:ext cx="3720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Ελένη Πίλουα</a:t>
            </a:r>
          </a:p>
          <a:p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Επιβλέπουσα: Πολυξένη </a:t>
            </a:r>
            <a:r>
              <a:rPr lang="el-G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Μάντζου</a:t>
            </a:r>
            <a:endParaRPr lang="el-GR" sz="16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2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νθρώπινο πρόσωπο, ρουχισμός, άνδ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DBDF5DC-7B71-55D4-D413-F8FA53E58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9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σπρόμαυρο, στιγμιότυπο οθόνης, Διαφημιστική πινακ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F671C66-B742-12FD-5CD1-2D783156E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10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νθρώπινο πρόσωπο, κείμενο, άνδρας, άτομ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4CB6022-D4D9-BF47-E02A-D9B9C9B3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ανθρώπινο πρόσωπο, ρουχισμός, άνδ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24F6A04-1D70-A6E4-B9AE-EF6321C6D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παγγελματική κάρτα, στιγμιότυπο οθόνης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BB58AAE-45B3-51A5-7C1E-721F822EE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5BFE9B0-EB8E-ADCA-AED6-3F473119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44" y="1306044"/>
            <a:ext cx="9267173" cy="92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ρθογώνιο παραλληλόγραμμο, σκίτσο/σχέδιο, ασπρόμαυρο, ζωγραφι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8DF2014-ABE6-310C-C4AE-E27DE6294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8" y="864318"/>
            <a:ext cx="10150626" cy="101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8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F2EA92-D9FA-D9DC-3C2D-9FFBCF9C6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9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E7CD25-6291-EAB3-B8B2-99A46CA7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591F52-D99A-BF85-4461-D32C5CD2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9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D0FF01-DC23-CF27-3F82-7435FC91C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2" y="1289222"/>
            <a:ext cx="9300818" cy="9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4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01603DFB-57E9-1184-820B-7E69B770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44" y="1306044"/>
            <a:ext cx="9267173" cy="92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0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11A35B-53B2-082F-818E-6E275A4ED688}"/>
              </a:ext>
            </a:extLst>
          </p:cNvPr>
          <p:cNvSpPr txBox="1"/>
          <p:nvPr/>
        </p:nvSpPr>
        <p:spPr>
          <a:xfrm>
            <a:off x="6792254" y="559675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Helvetica" pitchFamily="2" charset="0"/>
              </a:rPr>
              <a:t>υποκείμενο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A983A-7AE6-DA67-0B01-0F75A5284B0E}"/>
              </a:ext>
            </a:extLst>
          </p:cNvPr>
          <p:cNvSpPr txBox="1"/>
          <p:nvPr/>
        </p:nvSpPr>
        <p:spPr>
          <a:xfrm>
            <a:off x="3289738" y="559675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Helvetica" pitchFamily="2" charset="0"/>
              </a:rPr>
              <a:t>αντικείμενο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F397B84F-2816-52F9-BADC-FA597E3D96F6}"/>
              </a:ext>
            </a:extLst>
          </p:cNvPr>
          <p:cNvCxnSpPr>
            <a:cxnSpLocks/>
          </p:cNvCxnSpPr>
          <p:nvPr/>
        </p:nvCxnSpPr>
        <p:spPr>
          <a:xfrm>
            <a:off x="5009465" y="5781425"/>
            <a:ext cx="154502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96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EE1BEC-C4CE-F5D8-5053-027053A24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υχισμός, άνδρας, σκίτσο/σχέδιο, άτομ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A5D5118-C2AF-6303-43D6-60B9D53C8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παγγελματική κάρτα, γραμματοσειρά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EB126D1-7DDE-891B-216F-8B0BBB16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1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έπιπλα, σκίτσο/σχέδιο, καρέκλα, ζωγραφι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0027ED2-D18B-DB6A-4836-9663C97A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45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παγγελματική κάρτα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F8D91DD-BC73-FF48-939C-18E49C75E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2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σκίτσο/σχέδιο, ζωγραφιά, άτομο, ασπρόμαυρ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5495462-047C-D17A-C18A-B54C9C83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9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παγγελματική κάρτα, γραμματοσειρά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7C39803-BE2D-12EF-19F8-31A3B3CFE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79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FE168-3A88-DA5B-A70B-81F57FB4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FB92B-2B10-272B-2274-77CD770F940C}"/>
              </a:ext>
            </a:extLst>
          </p:cNvPr>
          <p:cNvSpPr txBox="1"/>
          <p:nvPr/>
        </p:nvSpPr>
        <p:spPr>
          <a:xfrm>
            <a:off x="3373820" y="559675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Helvetica" pitchFamily="2" charset="0"/>
              </a:rPr>
              <a:t>υποκείμενο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758FD-38BC-2EAC-3494-A1DD79E39D55}"/>
              </a:ext>
            </a:extLst>
          </p:cNvPr>
          <p:cNvSpPr txBox="1"/>
          <p:nvPr/>
        </p:nvSpPr>
        <p:spPr>
          <a:xfrm>
            <a:off x="6695090" y="559675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Helvetica" pitchFamily="2" charset="0"/>
              </a:rPr>
              <a:t>διεργασίες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FEF90796-B205-4C25-4ADA-BA8090240ABA}"/>
              </a:ext>
            </a:extLst>
          </p:cNvPr>
          <p:cNvCxnSpPr>
            <a:cxnSpLocks/>
          </p:cNvCxnSpPr>
          <p:nvPr/>
        </p:nvCxnSpPr>
        <p:spPr>
          <a:xfrm>
            <a:off x="5009465" y="5781425"/>
            <a:ext cx="154502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96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3EEDF16-0777-EC03-3FE5-FA64F78B7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44" y="1306044"/>
            <a:ext cx="9267173" cy="92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0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DEC3E32-664D-E016-5941-E7178D41A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23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πίτι, σκίτσο/σχέδιο, κτίρι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98CEFB0-0BD7-BED6-D857-9EA2D009E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"/>
          <a:stretch>
            <a:fillRect/>
          </a:stretch>
        </p:blipFill>
        <p:spPr>
          <a:xfrm>
            <a:off x="129250" y="6248"/>
            <a:ext cx="11750014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28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D0DC119-1C07-CEAF-1C62-D8BE83CBF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9263" cy="11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τίριο, εργοστάσιο, Διαφημιστική πινακ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BB7DEA9-C922-6626-803F-A920D19A7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"/>
          <a:stretch>
            <a:fillRect/>
          </a:stretch>
        </p:blipFill>
        <p:spPr>
          <a:xfrm>
            <a:off x="129250" y="6248"/>
            <a:ext cx="11750014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3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00A710FF-3DB7-5EF6-CE5E-3D16B8F99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9263" cy="11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54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κίτσο/σχέδιο, σπίτι, κτίρι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76177E2-6D9E-971A-0C22-91480A219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>
            <a:fillRect/>
          </a:stretch>
        </p:blipFill>
        <p:spPr>
          <a:xfrm>
            <a:off x="148138" y="6248"/>
            <a:ext cx="1173112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7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5494723-3889-8375-0C80-F5C00DAB2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9263" cy="11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0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5C75D7F-841D-0E75-58A4-3E0E3CFE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44" y="1306044"/>
            <a:ext cx="9267173" cy="92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91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σκίτσο/σχέδιο, ζωγραφιά, δομικά υλικ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15378D0-79D8-4D0E-E9C7-0F734F08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24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120F11-D200-3668-C274-599F7924E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επαγγελματική κάρτα, γραμματοσειρά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E8DCB3D-6634-9481-2BDC-6ABD24612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22EB497-68E9-732B-2995-B7C3F96DE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1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9AFCA02-73BD-569D-81A6-92A9BD58B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5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σπρόμαυρο, αφίσ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6690644-8665-0836-4343-1553B1BF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66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7B0A99-8533-3F1A-A78B-ECCEA5A73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03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C282BE1B-3B00-861D-4434-EB3545836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9263" cy="11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4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γραμματοσειρά, λευκό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A4BCC42-22DC-A808-3BB9-0934AA5A1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2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νθρώπινο πρόσωπο, άνδρας, ρουχισμό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D3CF654-038A-EFE2-CEDC-3E1C95DF8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3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ορθογώνιο παραλληλόγραμμο, σκίτσο/σχέδιο, ζωγραφιά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3630D81-81E3-6C07-7A9B-51598EEC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" y="867171"/>
            <a:ext cx="10144919" cy="101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σκίτσο/σχέδιο, κείμενο, διάγραμμα, ζωγραφι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7FD8385-53A7-92D3-776A-5155D359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 r="7631"/>
          <a:stretch>
            <a:fillRect/>
          </a:stretch>
        </p:blipFill>
        <p:spPr>
          <a:xfrm>
            <a:off x="1848479" y="3503561"/>
            <a:ext cx="8182303" cy="48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7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νθρώπινο πρόσωπο, άνδρας, ρουχισμό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1CCBC80-760F-0E89-373C-847B0C3B6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548CB-9C1B-A61B-560D-FD474F1052D5}"/>
              </a:ext>
            </a:extLst>
          </p:cNvPr>
          <p:cNvSpPr txBox="1"/>
          <p:nvPr/>
        </p:nvSpPr>
        <p:spPr>
          <a:xfrm>
            <a:off x="236482" y="2333297"/>
            <a:ext cx="30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“</a:t>
            </a:r>
            <a:endParaRPr lang="el-GR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FE484-815C-13A2-9400-B5EE59AA6ABB}"/>
              </a:ext>
            </a:extLst>
          </p:cNvPr>
          <p:cNvSpPr txBox="1"/>
          <p:nvPr/>
        </p:nvSpPr>
        <p:spPr>
          <a:xfrm>
            <a:off x="6663557" y="2856517"/>
            <a:ext cx="30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l-GR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3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διάγραμμα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3AA5173-FD40-79F7-D0E5-98B5B70F9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3124"/>
            <a:ext cx="11873015" cy="118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3498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Θέμα του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</TotalTime>
  <Words>12</Words>
  <Application>Microsoft Office PowerPoint</Application>
  <PresentationFormat>Προσαρμογή</PresentationFormat>
  <Paragraphs>8</Paragraphs>
  <Slides>45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51" baseType="lpstr">
      <vt:lpstr>Aptos</vt:lpstr>
      <vt:lpstr>Aptos Display</vt:lpstr>
      <vt:lpstr>Arial</vt:lpstr>
      <vt:lpstr>Helvetica</vt:lpstr>
      <vt:lpstr>Impact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Ελένη Πίλουα</dc:creator>
  <cp:lastModifiedBy>Ελένη Πίλουα</cp:lastModifiedBy>
  <cp:revision>25</cp:revision>
  <dcterms:created xsi:type="dcterms:W3CDTF">2026-02-07T11:12:14Z</dcterms:created>
  <dcterms:modified xsi:type="dcterms:W3CDTF">2026-02-09T14:18:06Z</dcterms:modified>
</cp:coreProperties>
</file>